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37"/>
          <a:stretch/>
        </p:blipFill>
        <p:spPr>
          <a:xfrm>
            <a:off x="2093380" y="851055"/>
            <a:ext cx="8081395" cy="60576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60"/>
          <a:stretch/>
        </p:blipFill>
        <p:spPr>
          <a:xfrm>
            <a:off x="0" y="1275939"/>
            <a:ext cx="12094792" cy="42923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57233" y="5306677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645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38"/>
          <a:stretch/>
        </p:blipFill>
        <p:spPr>
          <a:xfrm>
            <a:off x="2093380" y="864703"/>
            <a:ext cx="7937723" cy="59675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HCHO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58"/>
          <a:stretch/>
        </p:blipFill>
        <p:spPr>
          <a:xfrm>
            <a:off x="-1" y="1076841"/>
            <a:ext cx="11958795" cy="419119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0629" y="5006426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178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Arial Black</vt:lpstr>
      <vt:lpstr>Office テーマ</vt:lpstr>
      <vt:lpstr>NO2 time series</vt:lpstr>
      <vt:lpstr>NO2 time series</vt:lpstr>
      <vt:lpstr>HCHO time series</vt:lpstr>
      <vt:lpstr>HCHO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17</cp:revision>
  <dcterms:created xsi:type="dcterms:W3CDTF">2018-11-14T06:41:18Z</dcterms:created>
  <dcterms:modified xsi:type="dcterms:W3CDTF">2019-11-29T07:33:54Z</dcterms:modified>
</cp:coreProperties>
</file>